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62" r:id="rId4"/>
    <p:sldId id="261" r:id="rId5"/>
    <p:sldId id="264" r:id="rId6"/>
    <p:sldId id="263" r:id="rId7"/>
    <p:sldId id="259" r:id="rId8"/>
    <p:sldId id="257" r:id="rId9"/>
    <p:sldId id="265" r:id="rId10"/>
    <p:sldId id="258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50" d="100"/>
          <a:sy n="50" d="100"/>
        </p:scale>
        <p:origin x="564" y="4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E52ED8-08CE-46E8-81E6-883B8CC846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0654FF-4302-4DC3-9635-0F846B43A3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2245EC-C0FC-41BF-B4B3-F1356D17AE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A7A99-A395-4DEE-8557-A40E743C6EB7}" type="datetimeFigureOut">
              <a:rPr lang="en-US" smtClean="0"/>
              <a:t>7/11/2017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492DF0-1198-4F77-B35C-758DE5BFBE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FF4D5F-7011-4097-B6D6-3756746D0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130BE-B740-4993-BA20-B7A705CAC6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7298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2D3B9-4FDE-416E-9A63-1BFB51B12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69C5BAB-CBED-4C4C-BBA9-5204BA9266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EE7D3C-5F24-4A2A-84FF-3828E759D3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A7A99-A395-4DEE-8557-A40E743C6EB7}" type="datetimeFigureOut">
              <a:rPr lang="en-US" smtClean="0"/>
              <a:t>7/11/2017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40E5B8-890A-4AED-BABA-4AAE0E93F0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8036EA-1A2C-46EC-A164-3257C860F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130BE-B740-4993-BA20-B7A705CAC6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0987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1A211CD-54F0-475C-821E-58AFC45B98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F0C216-8463-4268-9507-6325EBCBB6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F85947-92A6-434F-AB49-0A27C4E5EC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A7A99-A395-4DEE-8557-A40E743C6EB7}" type="datetimeFigureOut">
              <a:rPr lang="en-US" smtClean="0"/>
              <a:t>7/11/2017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2D2E23-1C61-4B3B-9ABF-DB02CE089A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071569-2415-4C75-9B71-A4FEA16277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130BE-B740-4993-BA20-B7A705CAC6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1794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0DBB2-E94E-4E56-8801-EBDAF1F300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5E25C0-729A-4351-8841-B89070E59A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C63067-CD81-4135-8999-2850E35EAC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A7A99-A395-4DEE-8557-A40E743C6EB7}" type="datetimeFigureOut">
              <a:rPr lang="en-US" smtClean="0"/>
              <a:t>7/11/2017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61E820-ECC6-452C-97A2-AD4C0BFF9C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723831-9962-44DC-AF48-19992A009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130BE-B740-4993-BA20-B7A705CAC6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027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3D03C9-A0BF-4501-9C3F-FB682CB1BB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CD8A55-6670-491A-B1AB-EEDDD6034D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1C904B-5CBC-4AC3-A8D2-18D1E0CCE8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A7A99-A395-4DEE-8557-A40E743C6EB7}" type="datetimeFigureOut">
              <a:rPr lang="en-US" smtClean="0"/>
              <a:t>7/11/2017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C5449F-5C9A-46FC-AB14-B7F0770B12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35AC41-08D7-4360-836A-588FE47E9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130BE-B740-4993-BA20-B7A705CAC6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5864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152D4D-9AE2-41F0-BE53-B01740EBE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9442F4-5888-4440-9B83-63633B956E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E9C868-6055-4576-90AA-8BD0B09644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38CCFB-9897-4CF5-BEE0-14B268573F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A7A99-A395-4DEE-8557-A40E743C6EB7}" type="datetimeFigureOut">
              <a:rPr lang="en-US" smtClean="0"/>
              <a:t>7/11/2017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032931-5FCC-4CD2-A1FE-6E2ECD0415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BCC91F-C675-4CFC-9BF8-87B18722EF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130BE-B740-4993-BA20-B7A705CAC6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6926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D53C1B-83DD-47C8-B78D-BD1BC5EDF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C27ECE-FA4B-41D2-B178-315284CEB8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6988F6-9F4D-436B-A5C2-19C9F28720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491899-0576-48A5-95B8-8572F587D16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613A2EE-E955-4A57-BD5E-4CBFA756CD4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46079-BA1D-48CE-8D35-03789551FC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A7A99-A395-4DEE-8557-A40E743C6EB7}" type="datetimeFigureOut">
              <a:rPr lang="en-US" smtClean="0"/>
              <a:t>7/11/2017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6789013-0F2B-4C41-AE46-A8E30B71D0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79A5DD1-412A-4139-8229-8CA34492D6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130BE-B740-4993-BA20-B7A705CAC6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8806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88045-2BA1-4855-9C85-5C255A0BF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E21F474-8664-421A-A192-D3DB29E257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A7A99-A395-4DEE-8557-A40E743C6EB7}" type="datetimeFigureOut">
              <a:rPr lang="en-US" smtClean="0"/>
              <a:t>7/11/2017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0DF3FE-835E-4316-BF46-7AF3E32873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225D53-174D-4B7D-B2A0-0322FD1D8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130BE-B740-4993-BA20-B7A705CAC6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882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42CFFE7-1F88-479E-A7E7-0B9497AFF6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A7A99-A395-4DEE-8557-A40E743C6EB7}" type="datetimeFigureOut">
              <a:rPr lang="en-US" smtClean="0"/>
              <a:t>7/11/2017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14492E8-A4E0-4115-98C2-3E30E609B9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955CAF-AD16-45DC-AF5E-1487CAD7E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130BE-B740-4993-BA20-B7A705CAC6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9579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85A549-3F5C-4475-866B-D9F90175F6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D6B64E-A916-464B-BAC4-499E719789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879448-9B83-4E62-99C9-1261EC2903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F6BC9D-C8D1-4505-BCCE-D48C6AF432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A7A99-A395-4DEE-8557-A40E743C6EB7}" type="datetimeFigureOut">
              <a:rPr lang="en-US" smtClean="0"/>
              <a:t>7/11/2017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93DE8B-A78B-4F03-BE83-F9A01A36BE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3C306A-DD5F-4938-A350-F6CBB741B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130BE-B740-4993-BA20-B7A705CAC6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10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DF166-CCF1-4CAC-9297-340FA4F2B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F131DDF-269C-4FA3-9A33-A860C6CCA9A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E202BA-C35B-496A-99C5-0E6E99441C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9E4654-562E-4B55-BB59-BCD5A54378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A7A99-A395-4DEE-8557-A40E743C6EB7}" type="datetimeFigureOut">
              <a:rPr lang="en-US" smtClean="0"/>
              <a:t>7/11/2017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86429B-0AAB-4943-BA86-F7C0478EB4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3EC768-F593-4E6F-A0DF-D8219F4B2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130BE-B740-4993-BA20-B7A705CAC6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1818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A2F977C-DFEA-4D9F-B134-499F617A19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D737EB-FB51-4503-98FA-70C382758E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3B02B5-CAA7-4BE1-8FBD-3BCCB87984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CA7A99-A395-4DEE-8557-A40E743C6EB7}" type="datetimeFigureOut">
              <a:rPr lang="en-US" smtClean="0"/>
              <a:t>7/11/2017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6DE51F-2813-4F0B-AFA6-952B5A94DA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BF65A5-A4A3-486D-B3C5-73F594D0EB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E130BE-B740-4993-BA20-B7A705CAC6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68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g"/><Relationship Id="rId13" Type="http://schemas.openxmlformats.org/officeDocument/2006/relationships/image" Target="../media/image17.jpg"/><Relationship Id="rId18" Type="http://schemas.openxmlformats.org/officeDocument/2006/relationships/image" Target="../media/image22.jpg"/><Relationship Id="rId3" Type="http://schemas.openxmlformats.org/officeDocument/2006/relationships/image" Target="../media/image7.jpg"/><Relationship Id="rId21" Type="http://schemas.openxmlformats.org/officeDocument/2006/relationships/image" Target="../media/image25.jpg"/><Relationship Id="rId7" Type="http://schemas.openxmlformats.org/officeDocument/2006/relationships/image" Target="../media/image11.jpg"/><Relationship Id="rId12" Type="http://schemas.openxmlformats.org/officeDocument/2006/relationships/image" Target="../media/image16.jpg"/><Relationship Id="rId17" Type="http://schemas.openxmlformats.org/officeDocument/2006/relationships/image" Target="../media/image21.jpg"/><Relationship Id="rId2" Type="http://schemas.openxmlformats.org/officeDocument/2006/relationships/image" Target="../media/image6.jpg"/><Relationship Id="rId16" Type="http://schemas.openxmlformats.org/officeDocument/2006/relationships/image" Target="../media/image20.jpg"/><Relationship Id="rId20" Type="http://schemas.openxmlformats.org/officeDocument/2006/relationships/image" Target="../media/image2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g"/><Relationship Id="rId11" Type="http://schemas.openxmlformats.org/officeDocument/2006/relationships/image" Target="../media/image15.jpg"/><Relationship Id="rId5" Type="http://schemas.openxmlformats.org/officeDocument/2006/relationships/image" Target="../media/image9.jpg"/><Relationship Id="rId15" Type="http://schemas.openxmlformats.org/officeDocument/2006/relationships/image" Target="../media/image19.jpg"/><Relationship Id="rId10" Type="http://schemas.openxmlformats.org/officeDocument/2006/relationships/image" Target="../media/image14.jpg"/><Relationship Id="rId19" Type="http://schemas.openxmlformats.org/officeDocument/2006/relationships/image" Target="../media/image23.jpg"/><Relationship Id="rId4" Type="http://schemas.openxmlformats.org/officeDocument/2006/relationships/image" Target="../media/image8.jpg"/><Relationship Id="rId9" Type="http://schemas.openxmlformats.org/officeDocument/2006/relationships/image" Target="../media/image13.jpg"/><Relationship Id="rId14" Type="http://schemas.openxmlformats.org/officeDocument/2006/relationships/image" Target="../media/image18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FD3EBFC-33E6-458B-ADD8-178BB8CA44DD}"/>
              </a:ext>
            </a:extLst>
          </p:cNvPr>
          <p:cNvSpPr/>
          <p:nvPr/>
        </p:nvSpPr>
        <p:spPr>
          <a:xfrm>
            <a:off x="3048000" y="889844"/>
            <a:ext cx="6096000" cy="507831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For your case study, please start forming up a Google Doc or Google slides to begin to capture all the preliminaries.</a:t>
            </a: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- Background material (relevance to security, human rights, etc.)</a:t>
            </a:r>
            <a:br>
              <a:rPr lang="en-US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</a:br>
            <a:endParaRPr lang="en-US" b="0" i="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- Visual (screen image) of KML from Google Earth</a:t>
            </a: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- Various visual examples of camps</a:t>
            </a: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- Contextual information about visual "features"  layout, compactness, tent structure,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etc</a:t>
            </a:r>
            <a:endParaRPr lang="en-US" b="0" i="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- Discussion of the two potential questions (classification = detection/awareness ; regression = detection plus group information)</a:t>
            </a:r>
            <a:br>
              <a:rPr lang="en-US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</a:br>
            <a:endParaRPr lang="en-US" b="0" i="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- Focus and drill down on "classification" question for Case Study</a:t>
            </a: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-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TensorFlow</a:t>
            </a:r>
            <a:r>
              <a:rPr lang="en-US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</a:t>
            </a:r>
            <a:br>
              <a:rPr lang="en-US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</a:br>
            <a:endParaRPr lang="en-US" b="0" i="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- more as we progress</a:t>
            </a:r>
          </a:p>
        </p:txBody>
      </p:sp>
    </p:spTree>
    <p:extLst>
      <p:ext uri="{BB962C8B-B14F-4D97-AF65-F5344CB8AC3E}">
        <p14:creationId xmlns:p14="http://schemas.microsoft.com/office/powerpoint/2010/main" val="29730235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63CF53C-19BB-4596-B511-527634A1EB4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7D388C1-7B10-46E2-95D4-89F24B28E5A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06" t="6816" r="17465" b="10073"/>
          <a:stretch/>
        </p:blipFill>
        <p:spPr>
          <a:xfrm>
            <a:off x="5081047" y="0"/>
            <a:ext cx="7110953" cy="577314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FABE7F7-FA12-40CD-A166-E088115B446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54" t="19407" r="16824" b="10815"/>
          <a:stretch/>
        </p:blipFill>
        <p:spPr>
          <a:xfrm>
            <a:off x="0" y="1875934"/>
            <a:ext cx="6431203" cy="4982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0012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DE3E146-9495-4F1C-AD29-F0A11238F652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1026" name="Picture 2" descr="Rezultat slika za bokeh image">
            <a:extLst>
              <a:ext uri="{FF2B5EF4-FFF2-40B4-BE49-F238E27FC236}">
                <a16:creationId xmlns:a16="http://schemas.microsoft.com/office/drawing/2014/main" id="{4CC40F4B-BE77-41D4-9540-7E03AF376D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7400" y="3488267"/>
            <a:ext cx="5054600" cy="3369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6445C62-027A-47F6-BC18-9B3D39267B05}"/>
              </a:ext>
            </a:extLst>
          </p:cNvPr>
          <p:cNvSpPr txBox="1"/>
          <p:nvPr/>
        </p:nvSpPr>
        <p:spPr>
          <a:xfrm>
            <a:off x="469900" y="571500"/>
            <a:ext cx="1104022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chemeClr val="bg1"/>
                </a:solidFill>
              </a:rPr>
              <a:t>Objective</a:t>
            </a:r>
          </a:p>
          <a:p>
            <a:endParaRPr lang="en-US" sz="3000" b="1" dirty="0">
              <a:solidFill>
                <a:schemeClr val="bg1"/>
              </a:solidFill>
            </a:endParaRPr>
          </a:p>
          <a:p>
            <a:r>
              <a:rPr lang="en-US" sz="2600" b="1" dirty="0">
                <a:solidFill>
                  <a:schemeClr val="bg1"/>
                </a:solidFill>
              </a:rPr>
              <a:t>Use a Neural Network to Detect Refugee Camps and </a:t>
            </a:r>
            <a:br>
              <a:rPr lang="en-US" sz="2600" b="1" dirty="0">
                <a:solidFill>
                  <a:schemeClr val="bg1"/>
                </a:solidFill>
              </a:rPr>
            </a:br>
            <a:r>
              <a:rPr lang="en-US" sz="2600" b="1" dirty="0">
                <a:solidFill>
                  <a:schemeClr val="bg1"/>
                </a:solidFill>
              </a:rPr>
              <a:t>Displaced People using Satellite Images </a:t>
            </a:r>
          </a:p>
        </p:txBody>
      </p:sp>
    </p:spTree>
    <p:extLst>
      <p:ext uri="{BB962C8B-B14F-4D97-AF65-F5344CB8AC3E}">
        <p14:creationId xmlns:p14="http://schemas.microsoft.com/office/powerpoint/2010/main" val="42239893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1 Zaatari Refugee Camp, Dezeen">
            <a:extLst>
              <a:ext uri="{FF2B5EF4-FFF2-40B4-BE49-F238E27FC236}">
                <a16:creationId xmlns:a16="http://schemas.microsoft.com/office/drawing/2014/main" id="{63D8BD30-170D-4881-8A59-F8E42C0DC0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49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6445C62-027A-47F6-BC18-9B3D39267B05}"/>
              </a:ext>
            </a:extLst>
          </p:cNvPr>
          <p:cNvSpPr txBox="1"/>
          <p:nvPr/>
        </p:nvSpPr>
        <p:spPr>
          <a:xfrm>
            <a:off x="0" y="0"/>
            <a:ext cx="12192000" cy="2723823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chemeClr val="bg1"/>
                </a:solidFill>
              </a:rPr>
              <a:t>Background</a:t>
            </a:r>
          </a:p>
          <a:p>
            <a:endParaRPr lang="en-US" sz="3000" b="1" dirty="0">
              <a:solidFill>
                <a:schemeClr val="bg1"/>
              </a:solidFill>
            </a:endParaRPr>
          </a:p>
          <a:p>
            <a:endParaRPr lang="en-US" sz="3000" b="1" dirty="0">
              <a:solidFill>
                <a:schemeClr val="bg1"/>
              </a:solidFill>
            </a:endParaRPr>
          </a:p>
          <a:p>
            <a:r>
              <a:rPr lang="en-US" sz="2700" b="1" dirty="0">
                <a:solidFill>
                  <a:schemeClr val="bg1"/>
                </a:solidFill>
              </a:rPr>
              <a:t>The ongoing civil conflict in Syria has created one of the world’s most serious refugee problems with more than 5 million Syrian refugees displaced in the region and nearly 10 million internally displaced people within Syria.  </a:t>
            </a:r>
          </a:p>
        </p:txBody>
      </p:sp>
    </p:spTree>
    <p:extLst>
      <p:ext uri="{BB962C8B-B14F-4D97-AF65-F5344CB8AC3E}">
        <p14:creationId xmlns:p14="http://schemas.microsoft.com/office/powerpoint/2010/main" val="6805882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DE3E146-9495-4F1C-AD29-F0A11238F652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1028" name="Picture 4" descr="Rezultat slika za map refugee camps in the middle east">
            <a:extLst>
              <a:ext uri="{FF2B5EF4-FFF2-40B4-BE49-F238E27FC236}">
                <a16:creationId xmlns:a16="http://schemas.microsoft.com/office/drawing/2014/main" id="{5735724C-8CBA-4ED4-AB4D-AD07818C88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926"/>
          <a:stretch/>
        </p:blipFill>
        <p:spPr bwMode="auto">
          <a:xfrm>
            <a:off x="4013200" y="2844"/>
            <a:ext cx="8178800" cy="6855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Rezultat slika za map refugee camps in the middle east">
            <a:extLst>
              <a:ext uri="{FF2B5EF4-FFF2-40B4-BE49-F238E27FC236}">
                <a16:creationId xmlns:a16="http://schemas.microsoft.com/office/drawing/2014/main" id="{939AFF80-0F49-4F96-A686-D26C57F0CE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259" r="29100" b="926"/>
          <a:stretch/>
        </p:blipFill>
        <p:spPr bwMode="auto">
          <a:xfrm>
            <a:off x="6817519" y="6007100"/>
            <a:ext cx="5167313" cy="67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A305134-E7AB-4CAB-9EBB-59D54534F31A}"/>
              </a:ext>
            </a:extLst>
          </p:cNvPr>
          <p:cNvSpPr/>
          <p:nvPr/>
        </p:nvSpPr>
        <p:spPr>
          <a:xfrm>
            <a:off x="316217" y="295067"/>
            <a:ext cx="3582684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000" b="1" dirty="0">
                <a:solidFill>
                  <a:schemeClr val="bg1"/>
                </a:solidFill>
              </a:rPr>
              <a:t>Syrian </a:t>
            </a:r>
            <a:br>
              <a:rPr lang="en-US" sz="3000" b="1" dirty="0">
                <a:solidFill>
                  <a:schemeClr val="bg1"/>
                </a:solidFill>
              </a:rPr>
            </a:br>
            <a:r>
              <a:rPr lang="en-US" sz="3000" b="1" dirty="0">
                <a:solidFill>
                  <a:schemeClr val="bg1"/>
                </a:solidFill>
              </a:rPr>
              <a:t>Refugee Camps </a:t>
            </a:r>
          </a:p>
          <a:p>
            <a:r>
              <a:rPr lang="en-US" sz="3000" b="1" dirty="0">
                <a:solidFill>
                  <a:schemeClr val="bg1"/>
                </a:solidFill>
              </a:rPr>
              <a:t>are Largely in </a:t>
            </a:r>
          </a:p>
          <a:p>
            <a:r>
              <a:rPr lang="en-US" sz="3000" b="1" dirty="0">
                <a:solidFill>
                  <a:schemeClr val="bg1"/>
                </a:solidFill>
              </a:rPr>
              <a:t>Neighboring Middle </a:t>
            </a:r>
          </a:p>
          <a:p>
            <a:r>
              <a:rPr lang="en-US" sz="3000" b="1" dirty="0">
                <a:solidFill>
                  <a:schemeClr val="bg1"/>
                </a:solidFill>
              </a:rPr>
              <a:t>Eastern </a:t>
            </a:r>
          </a:p>
          <a:p>
            <a:r>
              <a:rPr lang="en-US" sz="3000" b="1" dirty="0">
                <a:solidFill>
                  <a:schemeClr val="bg1"/>
                </a:solidFill>
              </a:rPr>
              <a:t>Countries </a:t>
            </a:r>
          </a:p>
          <a:p>
            <a:r>
              <a:rPr lang="en-US" sz="3000" b="1" dirty="0">
                <a:solidFill>
                  <a:schemeClr val="bg1"/>
                </a:solidFill>
              </a:rPr>
              <a:t>Surrounding Syria  </a:t>
            </a:r>
          </a:p>
          <a:p>
            <a:r>
              <a:rPr lang="en-US" sz="3000" b="1" dirty="0">
                <a:solidFill>
                  <a:schemeClr val="bg1"/>
                </a:solidFill>
              </a:rPr>
              <a:t> </a:t>
            </a:r>
          </a:p>
          <a:p>
            <a:endParaRPr lang="en-US" sz="3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01902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C49F511-F92E-41D6-9CDF-D6F5F2AF15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236" y="0"/>
            <a:ext cx="117835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9007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40127CD-2588-4094-83C3-531510EBD583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445C62-027A-47F6-BC18-9B3D39267B05}"/>
              </a:ext>
            </a:extLst>
          </p:cNvPr>
          <p:cNvSpPr txBox="1"/>
          <p:nvPr/>
        </p:nvSpPr>
        <p:spPr>
          <a:xfrm>
            <a:off x="180288" y="349054"/>
            <a:ext cx="3820212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chemeClr val="bg1"/>
                </a:solidFill>
              </a:rPr>
              <a:t>Key Features</a:t>
            </a:r>
          </a:p>
          <a:p>
            <a:endParaRPr lang="en-US" sz="3000" b="1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b="1" dirty="0">
                <a:solidFill>
                  <a:schemeClr val="bg1"/>
                </a:solidFill>
              </a:rPr>
              <a:t>Tent Dominated Areas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b="1" dirty="0">
                <a:solidFill>
                  <a:schemeClr val="bg1"/>
                </a:solidFill>
              </a:rPr>
              <a:t>Clear Borders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b="1" dirty="0">
                <a:solidFill>
                  <a:schemeClr val="bg1"/>
                </a:solidFill>
              </a:rPr>
              <a:t>White Areas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b="1" dirty="0">
                <a:solidFill>
                  <a:schemeClr val="bg1"/>
                </a:solidFill>
              </a:rPr>
              <a:t>Outside of Cities or Developed Areas </a:t>
            </a:r>
          </a:p>
          <a:p>
            <a:endParaRPr lang="en-US" sz="3000" b="1" dirty="0">
              <a:solidFill>
                <a:schemeClr val="bg1"/>
              </a:solidFill>
            </a:endParaRPr>
          </a:p>
          <a:p>
            <a:endParaRPr lang="en-US" sz="3000" b="1" dirty="0">
              <a:solidFill>
                <a:schemeClr val="bg1"/>
              </a:solidFill>
            </a:endParaRPr>
          </a:p>
        </p:txBody>
      </p:sp>
      <p:pic>
        <p:nvPicPr>
          <p:cNvPr id="1028" name="Picture 4" descr="https://static01.nyt.com/packages/images/newsgraphics/2013/0125-refugee-camp-before-after/jan-2013.jpg">
            <a:extLst>
              <a:ext uri="{FF2B5EF4-FFF2-40B4-BE49-F238E27FC236}">
                <a16:creationId xmlns:a16="http://schemas.microsoft.com/office/drawing/2014/main" id="{A012E430-BF67-4E10-8B5D-3E7F99E49E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0965" y="723900"/>
            <a:ext cx="8281035" cy="613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97431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extBox 57">
            <a:extLst>
              <a:ext uri="{FF2B5EF4-FFF2-40B4-BE49-F238E27FC236}">
                <a16:creationId xmlns:a16="http://schemas.microsoft.com/office/drawing/2014/main" id="{52BA0BC2-D95E-4257-9178-7651A2C9A49B}"/>
              </a:ext>
            </a:extLst>
          </p:cNvPr>
          <p:cNvSpPr txBox="1"/>
          <p:nvPr/>
        </p:nvSpPr>
        <p:spPr>
          <a:xfrm>
            <a:off x="0" y="-34595"/>
            <a:ext cx="12192000" cy="685800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C69169B-50D0-45E0-B3F5-56D5404D56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2691704" y="451488"/>
            <a:ext cx="2149518" cy="132974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45A74ED-6B57-40B2-A643-800DEE85D9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407636" y="451488"/>
            <a:ext cx="2133120" cy="131959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4C23D48-4300-443C-B0F0-3FD4EC04EC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5015758" y="451488"/>
            <a:ext cx="2095752" cy="129647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D471E17-9A3B-4978-A730-D9AC946817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7308094" y="461460"/>
            <a:ext cx="2133397" cy="131976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DDD2B4D-C42C-48F2-A2A1-C5F961BCAC5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7310148" y="1903580"/>
            <a:ext cx="2137361" cy="132222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4F3C3C8-10E2-43BB-AC86-E1F4ABEEDC0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9636013" y="1900172"/>
            <a:ext cx="2142870" cy="132562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FB1449C-A74C-4E66-B252-DF177642014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5001922" y="1907370"/>
            <a:ext cx="2131235" cy="131843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B6B4F9A-39D1-4B99-B34B-890C096926F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407636" y="3459894"/>
            <a:ext cx="2133120" cy="131959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54459E8-345F-4ACE-8B09-7FE70F1EF06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9626703" y="4966784"/>
            <a:ext cx="2152179" cy="1331387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1DC5FF22-CF2B-4022-96EC-2BDCF13175A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7329725" y="4959712"/>
            <a:ext cx="2136653" cy="1321782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580DB407-EA10-4981-AB41-AC4BE6E0CD3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5018266" y="4946875"/>
            <a:ext cx="2151132" cy="1330739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4377C6C2-0DBA-457C-BDDB-716812B41EA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2691704" y="4947875"/>
            <a:ext cx="2149518" cy="132974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0B0DA742-BD9A-4C1A-8B29-22FE791182F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407636" y="4947875"/>
            <a:ext cx="2129033" cy="1317068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E5E4F66F-F029-44BD-8CE1-F4135C9A37C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9642941" y="3441482"/>
            <a:ext cx="2105562" cy="1302548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4997D6D7-DF82-4F37-A673-22D6C85ED5C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7360817" y="3441482"/>
            <a:ext cx="2105562" cy="1302548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E459523A-97A4-4087-98BE-B2029F139C15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4998817" y="3448554"/>
            <a:ext cx="2151451" cy="1330936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75EF3BF0-6A20-4223-84F6-C4DCDEF0B28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2698352" y="3459894"/>
            <a:ext cx="2142870" cy="1325628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BDFB5E9B-1E45-45E4-B9D1-F5D530FBCB0B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2698352" y="1900172"/>
            <a:ext cx="2142870" cy="1325628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CB079FC3-4BB7-49DA-BB24-B24797048D18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407636" y="1900172"/>
            <a:ext cx="2142870" cy="1325628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D82BDB56-7230-4045-94D9-D625FCF59E3B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9605396" y="452381"/>
            <a:ext cx="2131674" cy="1318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0298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FC7E49B-9BAC-425A-A130-31F8C0BE73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7542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5965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Srodna slika">
            <a:extLst>
              <a:ext uri="{FF2B5EF4-FFF2-40B4-BE49-F238E27FC236}">
                <a16:creationId xmlns:a16="http://schemas.microsoft.com/office/drawing/2014/main" id="{96893750-2764-4473-AFA9-C0D4D5B622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3862" y="2046052"/>
            <a:ext cx="8085138" cy="3965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Rezultat slika za tensorflow">
            <a:extLst>
              <a:ext uri="{FF2B5EF4-FFF2-40B4-BE49-F238E27FC236}">
                <a16:creationId xmlns:a16="http://schemas.microsoft.com/office/drawing/2014/main" id="{EB5A2DEA-3567-4595-9CD1-42AFB80C71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8999" y="-6350"/>
            <a:ext cx="1952075" cy="1663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A97AFFE-9291-442F-8FA3-8E751425A90D}"/>
              </a:ext>
            </a:extLst>
          </p:cNvPr>
          <p:cNvSpPr txBox="1"/>
          <p:nvPr/>
        </p:nvSpPr>
        <p:spPr>
          <a:xfrm>
            <a:off x="462068" y="412554"/>
            <a:ext cx="527833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Tools: Neural Network</a:t>
            </a:r>
          </a:p>
        </p:txBody>
      </p:sp>
      <p:pic>
        <p:nvPicPr>
          <p:cNvPr id="2054" name="Picture 6" descr="Rezultat slika za python">
            <a:extLst>
              <a:ext uri="{FF2B5EF4-FFF2-40B4-BE49-F238E27FC236}">
                <a16:creationId xmlns:a16="http://schemas.microsoft.com/office/drawing/2014/main" id="{214AAAC7-9820-4AB1-B3D1-1E99F4A6A2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9275" y="47625"/>
            <a:ext cx="1609725" cy="1609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89288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</TotalTime>
  <Words>104</Words>
  <Application>Microsoft Office PowerPoint</Application>
  <PresentationFormat>Widescreen</PresentationFormat>
  <Paragraphs>30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John Mataya</dc:creator>
  <cp:lastModifiedBy>John Mataya</cp:lastModifiedBy>
  <cp:revision>14</cp:revision>
  <dcterms:created xsi:type="dcterms:W3CDTF">2017-07-10T19:40:35Z</dcterms:created>
  <dcterms:modified xsi:type="dcterms:W3CDTF">2017-07-11T12:20:50Z</dcterms:modified>
</cp:coreProperties>
</file>